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8" r:id="rId3"/>
    <p:sldId id="259" r:id="rId4"/>
    <p:sldId id="257" r:id="rId5"/>
  </p:sldIdLst>
  <p:sldSz cx="38403213" cy="46801088"/>
  <p:notesSz cx="6858000" cy="9144000"/>
  <p:defaultTextStyle>
    <a:defPPr>
      <a:defRPr lang="en-US"/>
    </a:defPPr>
    <a:lvl1pPr marL="0" algn="l" defTabSz="2764026" rtl="0" eaLnBrk="1" latinLnBrk="0" hangingPunct="1">
      <a:defRPr sz="5438" kern="1200">
        <a:solidFill>
          <a:schemeClr val="tx1"/>
        </a:solidFill>
        <a:latin typeface="+mn-lt"/>
        <a:ea typeface="+mn-ea"/>
        <a:cs typeface="+mn-cs"/>
      </a:defRPr>
    </a:lvl1pPr>
    <a:lvl2pPr marL="1382013" algn="l" defTabSz="2764026" rtl="0" eaLnBrk="1" latinLnBrk="0" hangingPunct="1">
      <a:defRPr sz="5438" kern="1200">
        <a:solidFill>
          <a:schemeClr val="tx1"/>
        </a:solidFill>
        <a:latin typeface="+mn-lt"/>
        <a:ea typeface="+mn-ea"/>
        <a:cs typeface="+mn-cs"/>
      </a:defRPr>
    </a:lvl2pPr>
    <a:lvl3pPr marL="2764026" algn="l" defTabSz="2764026" rtl="0" eaLnBrk="1" latinLnBrk="0" hangingPunct="1">
      <a:defRPr sz="5438" kern="1200">
        <a:solidFill>
          <a:schemeClr val="tx1"/>
        </a:solidFill>
        <a:latin typeface="+mn-lt"/>
        <a:ea typeface="+mn-ea"/>
        <a:cs typeface="+mn-cs"/>
      </a:defRPr>
    </a:lvl3pPr>
    <a:lvl4pPr marL="4146039" algn="l" defTabSz="2764026" rtl="0" eaLnBrk="1" latinLnBrk="0" hangingPunct="1">
      <a:defRPr sz="5438" kern="1200">
        <a:solidFill>
          <a:schemeClr val="tx1"/>
        </a:solidFill>
        <a:latin typeface="+mn-lt"/>
        <a:ea typeface="+mn-ea"/>
        <a:cs typeface="+mn-cs"/>
      </a:defRPr>
    </a:lvl4pPr>
    <a:lvl5pPr marL="5528052" algn="l" defTabSz="2764026" rtl="0" eaLnBrk="1" latinLnBrk="0" hangingPunct="1">
      <a:defRPr sz="5438" kern="1200">
        <a:solidFill>
          <a:schemeClr val="tx1"/>
        </a:solidFill>
        <a:latin typeface="+mn-lt"/>
        <a:ea typeface="+mn-ea"/>
        <a:cs typeface="+mn-cs"/>
      </a:defRPr>
    </a:lvl5pPr>
    <a:lvl6pPr marL="6910070" algn="l" defTabSz="2764026" rtl="0" eaLnBrk="1" latinLnBrk="0" hangingPunct="1">
      <a:defRPr sz="5438" kern="1200">
        <a:solidFill>
          <a:schemeClr val="tx1"/>
        </a:solidFill>
        <a:latin typeface="+mn-lt"/>
        <a:ea typeface="+mn-ea"/>
        <a:cs typeface="+mn-cs"/>
      </a:defRPr>
    </a:lvl6pPr>
    <a:lvl7pPr marL="8292084" algn="l" defTabSz="2764026" rtl="0" eaLnBrk="1" latinLnBrk="0" hangingPunct="1">
      <a:defRPr sz="5438" kern="1200">
        <a:solidFill>
          <a:schemeClr val="tx1"/>
        </a:solidFill>
        <a:latin typeface="+mn-lt"/>
        <a:ea typeface="+mn-ea"/>
        <a:cs typeface="+mn-cs"/>
      </a:defRPr>
    </a:lvl7pPr>
    <a:lvl8pPr marL="9674097" algn="l" defTabSz="2764026" rtl="0" eaLnBrk="1" latinLnBrk="0" hangingPunct="1">
      <a:defRPr sz="5438" kern="1200">
        <a:solidFill>
          <a:schemeClr val="tx1"/>
        </a:solidFill>
        <a:latin typeface="+mn-lt"/>
        <a:ea typeface="+mn-ea"/>
        <a:cs typeface="+mn-cs"/>
      </a:defRPr>
    </a:lvl8pPr>
    <a:lvl9pPr marL="11056110" algn="l" defTabSz="2764026" rtl="0" eaLnBrk="1" latinLnBrk="0" hangingPunct="1">
      <a:defRPr sz="5438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434" autoAdjust="0"/>
  </p:normalViewPr>
  <p:slideViewPr>
    <p:cSldViewPr snapToGrid="0">
      <p:cViewPr>
        <p:scale>
          <a:sx n="20" d="100"/>
          <a:sy n="20" d="100"/>
        </p:scale>
        <p:origin x="942" y="-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247" y="7659353"/>
            <a:ext cx="32642731" cy="16293714"/>
          </a:xfrm>
        </p:spPr>
        <p:txBody>
          <a:bodyPr anchor="b"/>
          <a:lstStyle>
            <a:lvl1pPr algn="ctr">
              <a:defRPr sz="2519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402" y="24581428"/>
            <a:ext cx="28802410" cy="11299425"/>
          </a:xfrm>
        </p:spPr>
        <p:txBody>
          <a:bodyPr/>
          <a:lstStyle>
            <a:lvl1pPr marL="0" indent="0" algn="ctr">
              <a:buNone/>
              <a:defRPr sz="10074"/>
            </a:lvl1pPr>
            <a:lvl2pPr marL="1919375" indent="0" algn="ctr">
              <a:buNone/>
              <a:defRPr sz="8397"/>
            </a:lvl2pPr>
            <a:lvl3pPr marL="3838763" indent="0" algn="ctr">
              <a:buNone/>
              <a:defRPr sz="7552"/>
            </a:lvl3pPr>
            <a:lvl4pPr marL="5758138" indent="0" algn="ctr">
              <a:buNone/>
              <a:defRPr sz="6720"/>
            </a:lvl4pPr>
            <a:lvl5pPr marL="7677526" indent="0" algn="ctr">
              <a:buNone/>
              <a:defRPr sz="6720"/>
            </a:lvl5pPr>
            <a:lvl6pPr marL="9596901" indent="0" algn="ctr">
              <a:buNone/>
              <a:defRPr sz="6720"/>
            </a:lvl6pPr>
            <a:lvl7pPr marL="11516289" indent="0" algn="ctr">
              <a:buNone/>
              <a:defRPr sz="6720"/>
            </a:lvl7pPr>
            <a:lvl8pPr marL="13435664" indent="0" algn="ctr">
              <a:buNone/>
              <a:defRPr sz="6720"/>
            </a:lvl8pPr>
            <a:lvl9pPr marL="15355039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47878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90546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2304" y="2491752"/>
            <a:ext cx="8280691" cy="3966175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224" y="2491752"/>
            <a:ext cx="24362040" cy="3966175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34948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6188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230" y="11667791"/>
            <a:ext cx="33122771" cy="19467949"/>
          </a:xfrm>
        </p:spPr>
        <p:txBody>
          <a:bodyPr anchor="b"/>
          <a:lstStyle>
            <a:lvl1pPr>
              <a:defRPr sz="2519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230" y="31319911"/>
            <a:ext cx="33122771" cy="10237731"/>
          </a:xfrm>
        </p:spPr>
        <p:txBody>
          <a:bodyPr/>
          <a:lstStyle>
            <a:lvl1pPr marL="0" indent="0">
              <a:buNone/>
              <a:defRPr sz="10074">
                <a:solidFill>
                  <a:schemeClr val="tx1"/>
                </a:solidFill>
              </a:defRPr>
            </a:lvl1pPr>
            <a:lvl2pPr marL="1919375" indent="0">
              <a:buNone/>
              <a:defRPr sz="8397">
                <a:solidFill>
                  <a:schemeClr val="tx1">
                    <a:tint val="75000"/>
                  </a:schemeClr>
                </a:solidFill>
              </a:defRPr>
            </a:lvl2pPr>
            <a:lvl3pPr marL="3838763" indent="0">
              <a:buNone/>
              <a:defRPr sz="7552">
                <a:solidFill>
                  <a:schemeClr val="tx1">
                    <a:tint val="75000"/>
                  </a:schemeClr>
                </a:solidFill>
              </a:defRPr>
            </a:lvl3pPr>
            <a:lvl4pPr marL="5758138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77526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596901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16289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35664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55039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93953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223" y="12458626"/>
            <a:ext cx="16321366" cy="296948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1624" y="12458626"/>
            <a:ext cx="16321366" cy="296948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69063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233" y="2491752"/>
            <a:ext cx="33122771" cy="904605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232" y="11472763"/>
            <a:ext cx="16246357" cy="5622631"/>
          </a:xfrm>
        </p:spPr>
        <p:txBody>
          <a:bodyPr anchor="b"/>
          <a:lstStyle>
            <a:lvl1pPr marL="0" indent="0">
              <a:buNone/>
              <a:defRPr sz="10074" b="1"/>
            </a:lvl1pPr>
            <a:lvl2pPr marL="1919375" indent="0">
              <a:buNone/>
              <a:defRPr sz="8397" b="1"/>
            </a:lvl2pPr>
            <a:lvl3pPr marL="3838763" indent="0">
              <a:buNone/>
              <a:defRPr sz="7552" b="1"/>
            </a:lvl3pPr>
            <a:lvl4pPr marL="5758138" indent="0">
              <a:buNone/>
              <a:defRPr sz="6720" b="1"/>
            </a:lvl4pPr>
            <a:lvl5pPr marL="7677526" indent="0">
              <a:buNone/>
              <a:defRPr sz="6720" b="1"/>
            </a:lvl5pPr>
            <a:lvl6pPr marL="9596901" indent="0">
              <a:buNone/>
              <a:defRPr sz="6720" b="1"/>
            </a:lvl6pPr>
            <a:lvl7pPr marL="11516289" indent="0">
              <a:buNone/>
              <a:defRPr sz="6720" b="1"/>
            </a:lvl7pPr>
            <a:lvl8pPr marL="13435664" indent="0">
              <a:buNone/>
              <a:defRPr sz="6720" b="1"/>
            </a:lvl8pPr>
            <a:lvl9pPr marL="15355039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232" y="17095413"/>
            <a:ext cx="16246357" cy="251447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1632" y="11472763"/>
            <a:ext cx="16326366" cy="5622631"/>
          </a:xfrm>
        </p:spPr>
        <p:txBody>
          <a:bodyPr anchor="b"/>
          <a:lstStyle>
            <a:lvl1pPr marL="0" indent="0">
              <a:buNone/>
              <a:defRPr sz="10074" b="1"/>
            </a:lvl1pPr>
            <a:lvl2pPr marL="1919375" indent="0">
              <a:buNone/>
              <a:defRPr sz="8397" b="1"/>
            </a:lvl2pPr>
            <a:lvl3pPr marL="3838763" indent="0">
              <a:buNone/>
              <a:defRPr sz="7552" b="1"/>
            </a:lvl3pPr>
            <a:lvl4pPr marL="5758138" indent="0">
              <a:buNone/>
              <a:defRPr sz="6720" b="1"/>
            </a:lvl4pPr>
            <a:lvl5pPr marL="7677526" indent="0">
              <a:buNone/>
              <a:defRPr sz="6720" b="1"/>
            </a:lvl5pPr>
            <a:lvl6pPr marL="9596901" indent="0">
              <a:buNone/>
              <a:defRPr sz="6720" b="1"/>
            </a:lvl6pPr>
            <a:lvl7pPr marL="11516289" indent="0">
              <a:buNone/>
              <a:defRPr sz="6720" b="1"/>
            </a:lvl7pPr>
            <a:lvl8pPr marL="13435664" indent="0">
              <a:buNone/>
              <a:defRPr sz="6720" b="1"/>
            </a:lvl8pPr>
            <a:lvl9pPr marL="15355039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1632" y="17095413"/>
            <a:ext cx="16326366" cy="251447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71103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6645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33449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224" y="3120091"/>
            <a:ext cx="12386039" cy="10920254"/>
          </a:xfrm>
        </p:spPr>
        <p:txBody>
          <a:bodyPr anchor="b"/>
          <a:lstStyle>
            <a:lvl1pPr>
              <a:defRPr sz="134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6375" y="6738520"/>
            <a:ext cx="19441629" cy="33259104"/>
          </a:xfrm>
        </p:spPr>
        <p:txBody>
          <a:bodyPr/>
          <a:lstStyle>
            <a:lvl1pPr>
              <a:defRPr sz="13428"/>
            </a:lvl1pPr>
            <a:lvl2pPr>
              <a:defRPr sz="11751"/>
            </a:lvl2pPr>
            <a:lvl3pPr>
              <a:defRPr sz="10074"/>
            </a:lvl3pPr>
            <a:lvl4pPr>
              <a:defRPr sz="8397"/>
            </a:lvl4pPr>
            <a:lvl5pPr>
              <a:defRPr sz="8397"/>
            </a:lvl5pPr>
            <a:lvl6pPr>
              <a:defRPr sz="8397"/>
            </a:lvl6pPr>
            <a:lvl7pPr>
              <a:defRPr sz="8397"/>
            </a:lvl7pPr>
            <a:lvl8pPr>
              <a:defRPr sz="8397"/>
            </a:lvl8pPr>
            <a:lvl9pPr>
              <a:defRPr sz="839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224" y="14040326"/>
            <a:ext cx="12386039" cy="26011446"/>
          </a:xfrm>
        </p:spPr>
        <p:txBody>
          <a:bodyPr/>
          <a:lstStyle>
            <a:lvl1pPr marL="0" indent="0">
              <a:buNone/>
              <a:defRPr sz="6720"/>
            </a:lvl1pPr>
            <a:lvl2pPr marL="1919375" indent="0">
              <a:buNone/>
              <a:defRPr sz="5875"/>
            </a:lvl2pPr>
            <a:lvl3pPr marL="3838763" indent="0">
              <a:buNone/>
              <a:defRPr sz="5043"/>
            </a:lvl3pPr>
            <a:lvl4pPr marL="5758138" indent="0">
              <a:buNone/>
              <a:defRPr sz="4199"/>
            </a:lvl4pPr>
            <a:lvl5pPr marL="7677526" indent="0">
              <a:buNone/>
              <a:defRPr sz="4199"/>
            </a:lvl5pPr>
            <a:lvl6pPr marL="9596901" indent="0">
              <a:buNone/>
              <a:defRPr sz="4199"/>
            </a:lvl6pPr>
            <a:lvl7pPr marL="11516289" indent="0">
              <a:buNone/>
              <a:defRPr sz="4199"/>
            </a:lvl7pPr>
            <a:lvl8pPr marL="13435664" indent="0">
              <a:buNone/>
              <a:defRPr sz="4199"/>
            </a:lvl8pPr>
            <a:lvl9pPr marL="15355039" indent="0">
              <a:buNone/>
              <a:defRPr sz="4199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80956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224" y="3120091"/>
            <a:ext cx="12386039" cy="10920254"/>
          </a:xfrm>
        </p:spPr>
        <p:txBody>
          <a:bodyPr anchor="b"/>
          <a:lstStyle>
            <a:lvl1pPr>
              <a:defRPr sz="134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6375" y="6738520"/>
            <a:ext cx="19441629" cy="33259104"/>
          </a:xfrm>
        </p:spPr>
        <p:txBody>
          <a:bodyPr anchor="t"/>
          <a:lstStyle>
            <a:lvl1pPr marL="0" indent="0">
              <a:buNone/>
              <a:defRPr sz="13428"/>
            </a:lvl1pPr>
            <a:lvl2pPr marL="1919375" indent="0">
              <a:buNone/>
              <a:defRPr sz="11751"/>
            </a:lvl2pPr>
            <a:lvl3pPr marL="3838763" indent="0">
              <a:buNone/>
              <a:defRPr sz="10074"/>
            </a:lvl3pPr>
            <a:lvl4pPr marL="5758138" indent="0">
              <a:buNone/>
              <a:defRPr sz="8397"/>
            </a:lvl4pPr>
            <a:lvl5pPr marL="7677526" indent="0">
              <a:buNone/>
              <a:defRPr sz="8397"/>
            </a:lvl5pPr>
            <a:lvl6pPr marL="9596901" indent="0">
              <a:buNone/>
              <a:defRPr sz="8397"/>
            </a:lvl6pPr>
            <a:lvl7pPr marL="11516289" indent="0">
              <a:buNone/>
              <a:defRPr sz="8397"/>
            </a:lvl7pPr>
            <a:lvl8pPr marL="13435664" indent="0">
              <a:buNone/>
              <a:defRPr sz="8397"/>
            </a:lvl8pPr>
            <a:lvl9pPr marL="15355039" indent="0">
              <a:buNone/>
              <a:defRPr sz="8397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224" y="14040326"/>
            <a:ext cx="12386039" cy="26011446"/>
          </a:xfrm>
        </p:spPr>
        <p:txBody>
          <a:bodyPr/>
          <a:lstStyle>
            <a:lvl1pPr marL="0" indent="0">
              <a:buNone/>
              <a:defRPr sz="6720"/>
            </a:lvl1pPr>
            <a:lvl2pPr marL="1919375" indent="0">
              <a:buNone/>
              <a:defRPr sz="5875"/>
            </a:lvl2pPr>
            <a:lvl3pPr marL="3838763" indent="0">
              <a:buNone/>
              <a:defRPr sz="5043"/>
            </a:lvl3pPr>
            <a:lvl4pPr marL="5758138" indent="0">
              <a:buNone/>
              <a:defRPr sz="4199"/>
            </a:lvl4pPr>
            <a:lvl5pPr marL="7677526" indent="0">
              <a:buNone/>
              <a:defRPr sz="4199"/>
            </a:lvl5pPr>
            <a:lvl6pPr marL="9596901" indent="0">
              <a:buNone/>
              <a:defRPr sz="4199"/>
            </a:lvl6pPr>
            <a:lvl7pPr marL="11516289" indent="0">
              <a:buNone/>
              <a:defRPr sz="4199"/>
            </a:lvl7pPr>
            <a:lvl8pPr marL="13435664" indent="0">
              <a:buNone/>
              <a:defRPr sz="4199"/>
            </a:lvl8pPr>
            <a:lvl9pPr marL="15355039" indent="0">
              <a:buNone/>
              <a:defRPr sz="4199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2375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227" y="2491752"/>
            <a:ext cx="33122771" cy="9046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227" y="12458626"/>
            <a:ext cx="33122771" cy="29694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224" y="43377697"/>
            <a:ext cx="8640723" cy="24917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584FE-42B0-43F3-9A0C-5116AAE9E6CF}" type="datetimeFigureOut">
              <a:rPr lang="en-ZA" smtClean="0"/>
              <a:t>2016/12/02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070" y="43377697"/>
            <a:ext cx="12961084" cy="24917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2272" y="43377697"/>
            <a:ext cx="8640723" cy="24917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23CF14-14CF-4A6C-BDD2-CD09D8BBCA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00552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3838763" rtl="0" eaLnBrk="1" latinLnBrk="0" hangingPunct="1">
        <a:lnSpc>
          <a:spcPct val="90000"/>
        </a:lnSpc>
        <a:spcBef>
          <a:spcPct val="0"/>
        </a:spcBef>
        <a:buNone/>
        <a:defRPr sz="1847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9694" indent="-959694" algn="l" defTabSz="3838763" rtl="0" eaLnBrk="1" latinLnBrk="0" hangingPunct="1">
        <a:lnSpc>
          <a:spcPct val="90000"/>
        </a:lnSpc>
        <a:spcBef>
          <a:spcPts val="4199"/>
        </a:spcBef>
        <a:buFont typeface="Arial" panose="020B0604020202020204" pitchFamily="34" charset="0"/>
        <a:buChar char="•"/>
        <a:defRPr sz="11751" kern="1200">
          <a:solidFill>
            <a:schemeClr val="tx1"/>
          </a:solidFill>
          <a:latin typeface="+mn-lt"/>
          <a:ea typeface="+mn-ea"/>
          <a:cs typeface="+mn-cs"/>
        </a:defRPr>
      </a:lvl1pPr>
      <a:lvl2pPr marL="2879069" indent="-959694" algn="l" defTabSz="3838763" rtl="0" eaLnBrk="1" latinLnBrk="0" hangingPunct="1">
        <a:lnSpc>
          <a:spcPct val="90000"/>
        </a:lnSpc>
        <a:spcBef>
          <a:spcPts val="2093"/>
        </a:spcBef>
        <a:buFont typeface="Arial" panose="020B0604020202020204" pitchFamily="34" charset="0"/>
        <a:buChar char="•"/>
        <a:defRPr sz="10074" kern="1200">
          <a:solidFill>
            <a:schemeClr val="tx1"/>
          </a:solidFill>
          <a:latin typeface="+mn-lt"/>
          <a:ea typeface="+mn-ea"/>
          <a:cs typeface="+mn-cs"/>
        </a:defRPr>
      </a:lvl2pPr>
      <a:lvl3pPr marL="4798457" indent="-959694" algn="l" defTabSz="3838763" rtl="0" eaLnBrk="1" latinLnBrk="0" hangingPunct="1">
        <a:lnSpc>
          <a:spcPct val="90000"/>
        </a:lnSpc>
        <a:spcBef>
          <a:spcPts val="2093"/>
        </a:spcBef>
        <a:buFont typeface="Arial" panose="020B0604020202020204" pitchFamily="34" charset="0"/>
        <a:buChar char="•"/>
        <a:defRPr sz="8397" kern="1200">
          <a:solidFill>
            <a:schemeClr val="tx1"/>
          </a:solidFill>
          <a:latin typeface="+mn-lt"/>
          <a:ea typeface="+mn-ea"/>
          <a:cs typeface="+mn-cs"/>
        </a:defRPr>
      </a:lvl3pPr>
      <a:lvl4pPr marL="6717832" indent="-959694" algn="l" defTabSz="3838763" rtl="0" eaLnBrk="1" latinLnBrk="0" hangingPunct="1">
        <a:lnSpc>
          <a:spcPct val="90000"/>
        </a:lnSpc>
        <a:spcBef>
          <a:spcPts val="2093"/>
        </a:spcBef>
        <a:buFont typeface="Arial" panose="020B0604020202020204" pitchFamily="34" charset="0"/>
        <a:buChar char="•"/>
        <a:defRPr sz="7552" kern="1200">
          <a:solidFill>
            <a:schemeClr val="tx1"/>
          </a:solidFill>
          <a:latin typeface="+mn-lt"/>
          <a:ea typeface="+mn-ea"/>
          <a:cs typeface="+mn-cs"/>
        </a:defRPr>
      </a:lvl4pPr>
      <a:lvl5pPr marL="8637207" indent="-959694" algn="l" defTabSz="3838763" rtl="0" eaLnBrk="1" latinLnBrk="0" hangingPunct="1">
        <a:lnSpc>
          <a:spcPct val="90000"/>
        </a:lnSpc>
        <a:spcBef>
          <a:spcPts val="2093"/>
        </a:spcBef>
        <a:buFont typeface="Arial" panose="020B0604020202020204" pitchFamily="34" charset="0"/>
        <a:buChar char="•"/>
        <a:defRPr sz="7552" kern="1200">
          <a:solidFill>
            <a:schemeClr val="tx1"/>
          </a:solidFill>
          <a:latin typeface="+mn-lt"/>
          <a:ea typeface="+mn-ea"/>
          <a:cs typeface="+mn-cs"/>
        </a:defRPr>
      </a:lvl5pPr>
      <a:lvl6pPr marL="10556595" indent="-959694" algn="l" defTabSz="3838763" rtl="0" eaLnBrk="1" latinLnBrk="0" hangingPunct="1">
        <a:lnSpc>
          <a:spcPct val="90000"/>
        </a:lnSpc>
        <a:spcBef>
          <a:spcPts val="2093"/>
        </a:spcBef>
        <a:buFont typeface="Arial" panose="020B0604020202020204" pitchFamily="34" charset="0"/>
        <a:buChar char="•"/>
        <a:defRPr sz="7552" kern="1200">
          <a:solidFill>
            <a:schemeClr val="tx1"/>
          </a:solidFill>
          <a:latin typeface="+mn-lt"/>
          <a:ea typeface="+mn-ea"/>
          <a:cs typeface="+mn-cs"/>
        </a:defRPr>
      </a:lvl6pPr>
      <a:lvl7pPr marL="12475970" indent="-959694" algn="l" defTabSz="3838763" rtl="0" eaLnBrk="1" latinLnBrk="0" hangingPunct="1">
        <a:lnSpc>
          <a:spcPct val="90000"/>
        </a:lnSpc>
        <a:spcBef>
          <a:spcPts val="2093"/>
        </a:spcBef>
        <a:buFont typeface="Arial" panose="020B0604020202020204" pitchFamily="34" charset="0"/>
        <a:buChar char="•"/>
        <a:defRPr sz="7552" kern="1200">
          <a:solidFill>
            <a:schemeClr val="tx1"/>
          </a:solidFill>
          <a:latin typeface="+mn-lt"/>
          <a:ea typeface="+mn-ea"/>
          <a:cs typeface="+mn-cs"/>
        </a:defRPr>
      </a:lvl7pPr>
      <a:lvl8pPr marL="14395358" indent="-959694" algn="l" defTabSz="3838763" rtl="0" eaLnBrk="1" latinLnBrk="0" hangingPunct="1">
        <a:lnSpc>
          <a:spcPct val="90000"/>
        </a:lnSpc>
        <a:spcBef>
          <a:spcPts val="2093"/>
        </a:spcBef>
        <a:buFont typeface="Arial" panose="020B0604020202020204" pitchFamily="34" charset="0"/>
        <a:buChar char="•"/>
        <a:defRPr sz="7552" kern="1200">
          <a:solidFill>
            <a:schemeClr val="tx1"/>
          </a:solidFill>
          <a:latin typeface="+mn-lt"/>
          <a:ea typeface="+mn-ea"/>
          <a:cs typeface="+mn-cs"/>
        </a:defRPr>
      </a:lvl8pPr>
      <a:lvl9pPr marL="16314733" indent="-959694" algn="l" defTabSz="3838763" rtl="0" eaLnBrk="1" latinLnBrk="0" hangingPunct="1">
        <a:lnSpc>
          <a:spcPct val="90000"/>
        </a:lnSpc>
        <a:spcBef>
          <a:spcPts val="2093"/>
        </a:spcBef>
        <a:buFont typeface="Arial" panose="020B0604020202020204" pitchFamily="34" charset="0"/>
        <a:buChar char="•"/>
        <a:defRPr sz="75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38763" rtl="0" eaLnBrk="1" latinLnBrk="0" hangingPunct="1">
        <a:defRPr sz="7552" kern="1200">
          <a:solidFill>
            <a:schemeClr val="tx1"/>
          </a:solidFill>
          <a:latin typeface="+mn-lt"/>
          <a:ea typeface="+mn-ea"/>
          <a:cs typeface="+mn-cs"/>
        </a:defRPr>
      </a:lvl1pPr>
      <a:lvl2pPr marL="1919375" algn="l" defTabSz="3838763" rtl="0" eaLnBrk="1" latinLnBrk="0" hangingPunct="1">
        <a:defRPr sz="7552" kern="1200">
          <a:solidFill>
            <a:schemeClr val="tx1"/>
          </a:solidFill>
          <a:latin typeface="+mn-lt"/>
          <a:ea typeface="+mn-ea"/>
          <a:cs typeface="+mn-cs"/>
        </a:defRPr>
      </a:lvl2pPr>
      <a:lvl3pPr marL="3838763" algn="l" defTabSz="3838763" rtl="0" eaLnBrk="1" latinLnBrk="0" hangingPunct="1">
        <a:defRPr sz="7552" kern="1200">
          <a:solidFill>
            <a:schemeClr val="tx1"/>
          </a:solidFill>
          <a:latin typeface="+mn-lt"/>
          <a:ea typeface="+mn-ea"/>
          <a:cs typeface="+mn-cs"/>
        </a:defRPr>
      </a:lvl3pPr>
      <a:lvl4pPr marL="5758138" algn="l" defTabSz="3838763" rtl="0" eaLnBrk="1" latinLnBrk="0" hangingPunct="1">
        <a:defRPr sz="7552" kern="1200">
          <a:solidFill>
            <a:schemeClr val="tx1"/>
          </a:solidFill>
          <a:latin typeface="+mn-lt"/>
          <a:ea typeface="+mn-ea"/>
          <a:cs typeface="+mn-cs"/>
        </a:defRPr>
      </a:lvl4pPr>
      <a:lvl5pPr marL="7677526" algn="l" defTabSz="3838763" rtl="0" eaLnBrk="1" latinLnBrk="0" hangingPunct="1">
        <a:defRPr sz="7552" kern="1200">
          <a:solidFill>
            <a:schemeClr val="tx1"/>
          </a:solidFill>
          <a:latin typeface="+mn-lt"/>
          <a:ea typeface="+mn-ea"/>
          <a:cs typeface="+mn-cs"/>
        </a:defRPr>
      </a:lvl5pPr>
      <a:lvl6pPr marL="9596901" algn="l" defTabSz="3838763" rtl="0" eaLnBrk="1" latinLnBrk="0" hangingPunct="1">
        <a:defRPr sz="7552" kern="1200">
          <a:solidFill>
            <a:schemeClr val="tx1"/>
          </a:solidFill>
          <a:latin typeface="+mn-lt"/>
          <a:ea typeface="+mn-ea"/>
          <a:cs typeface="+mn-cs"/>
        </a:defRPr>
      </a:lvl6pPr>
      <a:lvl7pPr marL="11516289" algn="l" defTabSz="3838763" rtl="0" eaLnBrk="1" latinLnBrk="0" hangingPunct="1">
        <a:defRPr sz="7552" kern="1200">
          <a:solidFill>
            <a:schemeClr val="tx1"/>
          </a:solidFill>
          <a:latin typeface="+mn-lt"/>
          <a:ea typeface="+mn-ea"/>
          <a:cs typeface="+mn-cs"/>
        </a:defRPr>
      </a:lvl7pPr>
      <a:lvl8pPr marL="13435664" algn="l" defTabSz="3838763" rtl="0" eaLnBrk="1" latinLnBrk="0" hangingPunct="1">
        <a:defRPr sz="7552" kern="1200">
          <a:solidFill>
            <a:schemeClr val="tx1"/>
          </a:solidFill>
          <a:latin typeface="+mn-lt"/>
          <a:ea typeface="+mn-ea"/>
          <a:cs typeface="+mn-cs"/>
        </a:defRPr>
      </a:lvl8pPr>
      <a:lvl9pPr marL="15355039" algn="l" defTabSz="3838763" rtl="0" eaLnBrk="1" latinLnBrk="0" hangingPunct="1">
        <a:defRPr sz="75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jp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4427" y="8190356"/>
            <a:ext cx="37342873" cy="668060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6" name="Rectangle 5"/>
          <p:cNvSpPr/>
          <p:nvPr/>
        </p:nvSpPr>
        <p:spPr>
          <a:xfrm>
            <a:off x="484408" y="4155762"/>
            <a:ext cx="1251279" cy="801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7" name="Rectangle 6"/>
          <p:cNvSpPr/>
          <p:nvPr/>
        </p:nvSpPr>
        <p:spPr>
          <a:xfrm>
            <a:off x="484408" y="5371879"/>
            <a:ext cx="1251279" cy="801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8" name="Rectangle 7"/>
          <p:cNvSpPr/>
          <p:nvPr/>
        </p:nvSpPr>
        <p:spPr>
          <a:xfrm>
            <a:off x="484408" y="6697211"/>
            <a:ext cx="1251279" cy="801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10" name="Rectangle 9"/>
          <p:cNvSpPr/>
          <p:nvPr/>
        </p:nvSpPr>
        <p:spPr>
          <a:xfrm>
            <a:off x="484427" y="16888246"/>
            <a:ext cx="37342873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ZA" sz="7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</a:t>
            </a:r>
            <a:endParaRPr lang="en-ZA" sz="7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4429" y="21813115"/>
            <a:ext cx="37342873" cy="273524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1"/>
            <a:r>
              <a:rPr lang="en-ZA" sz="8163" dirty="0" smtClean="0">
                <a:solidFill>
                  <a:schemeClr val="tx1"/>
                </a:solidFill>
              </a:rPr>
              <a:t>Need Assistance</a:t>
            </a:r>
            <a:endParaRPr lang="en-ZA" sz="8163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84429" y="24369740"/>
            <a:ext cx="37342873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3"/>
            <a:r>
              <a:rPr lang="en-ZA" sz="8163" dirty="0" smtClean="0"/>
              <a:t>+27 11 286 9663</a:t>
            </a:r>
            <a:endParaRPr lang="en-ZA" sz="8163" dirty="0"/>
          </a:p>
        </p:txBody>
      </p:sp>
      <p:sp>
        <p:nvSpPr>
          <p:cNvPr id="13" name="Rectangle 12"/>
          <p:cNvSpPr/>
          <p:nvPr/>
        </p:nvSpPr>
        <p:spPr>
          <a:xfrm>
            <a:off x="484416" y="24354558"/>
            <a:ext cx="3598307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14" name="Rectangle 13"/>
          <p:cNvSpPr/>
          <p:nvPr/>
        </p:nvSpPr>
        <p:spPr>
          <a:xfrm>
            <a:off x="34228982" y="21813094"/>
            <a:ext cx="3598307" cy="449658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15" name="Rectangle 14"/>
          <p:cNvSpPr/>
          <p:nvPr/>
        </p:nvSpPr>
        <p:spPr>
          <a:xfrm>
            <a:off x="484408" y="26415725"/>
            <a:ext cx="37342873" cy="19551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8" algn="r"/>
            <a:r>
              <a:rPr lang="en-ZA" sz="8163" dirty="0" smtClean="0">
                <a:solidFill>
                  <a:schemeClr val="tx1"/>
                </a:solidFill>
              </a:rPr>
              <a:t>App version 2.12.0</a:t>
            </a:r>
            <a:endParaRPr lang="en-ZA" sz="8163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84414" y="39501895"/>
            <a:ext cx="37342873" cy="3471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17" name="Rectangle 16"/>
          <p:cNvSpPr/>
          <p:nvPr/>
        </p:nvSpPr>
        <p:spPr>
          <a:xfrm>
            <a:off x="773173" y="40127534"/>
            <a:ext cx="36765355" cy="2254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 smtClean="0"/>
              <a:t>Log In</a:t>
            </a:r>
            <a:endParaRPr lang="en-ZA" sz="8163" dirty="0"/>
          </a:p>
        </p:txBody>
      </p:sp>
      <p:sp>
        <p:nvSpPr>
          <p:cNvPr id="18" name="TextBox 17"/>
          <p:cNvSpPr txBox="1"/>
          <p:nvPr/>
        </p:nvSpPr>
        <p:spPr>
          <a:xfrm>
            <a:off x="14174777" y="4741456"/>
            <a:ext cx="9962147" cy="2214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3792" dirty="0">
                <a:latin typeface="Arial" panose="020B0604020202020204" pitchFamily="34" charset="0"/>
                <a:cs typeface="Arial" panose="020B0604020202020204" pitchFamily="34" charset="0"/>
              </a:rPr>
              <a:t>Log in</a:t>
            </a:r>
          </a:p>
        </p:txBody>
      </p:sp>
      <p:pic>
        <p:nvPicPr>
          <p:cNvPr id="19" name="Picture 18"/>
          <p:cNvPicPr/>
          <p:nvPr/>
        </p:nvPicPr>
        <p:blipFill rotWithShape="1">
          <a:blip r:embed="rId2"/>
          <a:srcRect l="12845" t="13975" r="12532" b="9055"/>
          <a:stretch/>
        </p:blipFill>
        <p:spPr>
          <a:xfrm>
            <a:off x="30319579" y="8190356"/>
            <a:ext cx="7507708" cy="66806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TextBox 19"/>
          <p:cNvSpPr txBox="1"/>
          <p:nvPr/>
        </p:nvSpPr>
        <p:spPr>
          <a:xfrm>
            <a:off x="2288800" y="10027200"/>
            <a:ext cx="19031168" cy="376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3892" dirty="0">
                <a:solidFill>
                  <a:schemeClr val="accent1">
                    <a:lumMod val="75000"/>
                  </a:schemeClr>
                </a:solidFill>
              </a:rPr>
              <a:t>Secure </a:t>
            </a:r>
            <a:r>
              <a:rPr lang="en-ZA" sz="23892" dirty="0" smtClean="0">
                <a:solidFill>
                  <a:schemeClr val="accent1">
                    <a:lumMod val="75000"/>
                  </a:schemeClr>
                </a:solidFill>
              </a:rPr>
              <a:t>Login</a:t>
            </a:r>
            <a:endParaRPr lang="en-ZA" sz="23892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1" name="Picture 20"/>
          <p:cNvPicPr/>
          <p:nvPr/>
        </p:nvPicPr>
        <p:blipFill rotWithShape="1">
          <a:blip r:embed="rId2"/>
          <a:srcRect l="12845" t="13975" r="12532" b="9055"/>
          <a:stretch/>
        </p:blipFill>
        <p:spPr>
          <a:xfrm flipH="1">
            <a:off x="2288793" y="4200504"/>
            <a:ext cx="3587843" cy="32978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" name="Rectangle 21"/>
          <p:cNvSpPr/>
          <p:nvPr/>
        </p:nvSpPr>
        <p:spPr>
          <a:xfrm>
            <a:off x="484408" y="15736192"/>
            <a:ext cx="2034403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ZA" sz="7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log in with your Investec Online Password</a:t>
            </a:r>
            <a:endParaRPr lang="en-ZA" sz="7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lowchart: Connector 22"/>
          <p:cNvSpPr/>
          <p:nvPr/>
        </p:nvSpPr>
        <p:spPr>
          <a:xfrm>
            <a:off x="36028135" y="17427586"/>
            <a:ext cx="1029128" cy="895425"/>
          </a:xfrm>
          <a:prstGeom prst="flowChartConnec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9212" y="22292075"/>
            <a:ext cx="1922083" cy="1441562"/>
          </a:xfrm>
          <a:prstGeom prst="rect">
            <a:avLst/>
          </a:prstGeom>
        </p:spPr>
      </p:pic>
      <p:pic>
        <p:nvPicPr>
          <p:cNvPr id="2050" name="Picture 2" descr="Image result for phone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091" y="24475791"/>
            <a:ext cx="1727844" cy="1727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921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4582279" y="32979315"/>
            <a:ext cx="23293136" cy="58964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 smtClean="0"/>
              <a:t>Amelia</a:t>
            </a:r>
            <a:endParaRPr lang="en-ZA" sz="8163" dirty="0"/>
          </a:p>
        </p:txBody>
      </p:sp>
      <p:sp>
        <p:nvSpPr>
          <p:cNvPr id="21" name="Rectangle 20"/>
          <p:cNvSpPr/>
          <p:nvPr/>
        </p:nvSpPr>
        <p:spPr>
          <a:xfrm>
            <a:off x="14582279" y="26290353"/>
            <a:ext cx="23293136" cy="58964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 err="1" smtClean="0"/>
              <a:t>Kayleb</a:t>
            </a:r>
            <a:endParaRPr lang="en-ZA" sz="8163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3378" y="26290345"/>
            <a:ext cx="6063922" cy="592755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63378" y="32977605"/>
            <a:ext cx="6063922" cy="5927553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4582285" y="30661397"/>
            <a:ext cx="8758990" cy="1496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/>
              <a:t>Balance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3341262" y="30661397"/>
            <a:ext cx="8470237" cy="1496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/>
              <a:t>R5xxxxxxxx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4582285" y="37350360"/>
            <a:ext cx="8758990" cy="1496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/>
              <a:t>Balance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3341262" y="37350360"/>
            <a:ext cx="8470237" cy="1496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/>
              <a:t>R5xxxxxxxx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4534145" y="19634173"/>
            <a:ext cx="23293136" cy="58964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 smtClean="0"/>
              <a:t>Mika</a:t>
            </a:r>
            <a:endParaRPr lang="en-ZA" sz="8163" dirty="0"/>
          </a:p>
        </p:txBody>
      </p:sp>
      <p:sp>
        <p:nvSpPr>
          <p:cNvPr id="4" name="Rectangle 3"/>
          <p:cNvSpPr/>
          <p:nvPr/>
        </p:nvSpPr>
        <p:spPr>
          <a:xfrm>
            <a:off x="484427" y="4273439"/>
            <a:ext cx="37342873" cy="1059752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Hello Mr. Stan Smith</a:t>
            </a:r>
          </a:p>
          <a:p>
            <a:pPr algn="ctr"/>
            <a:endParaRPr lang="en-ZA" sz="8163" dirty="0"/>
          </a:p>
          <a:p>
            <a:pPr algn="ctr"/>
            <a:r>
              <a:rPr lang="en-ZA" sz="8163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484427" y="12915824"/>
            <a:ext cx="37342873" cy="19551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6" name="Rectangle 5"/>
          <p:cNvSpPr/>
          <p:nvPr/>
        </p:nvSpPr>
        <p:spPr>
          <a:xfrm>
            <a:off x="484427" y="10960693"/>
            <a:ext cx="23193735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Investec Account </a:t>
            </a:r>
          </a:p>
        </p:txBody>
      </p:sp>
      <p:sp>
        <p:nvSpPr>
          <p:cNvPr id="7" name="Rectangle 6"/>
          <p:cNvSpPr/>
          <p:nvPr/>
        </p:nvSpPr>
        <p:spPr>
          <a:xfrm>
            <a:off x="23678143" y="10960693"/>
            <a:ext cx="14149138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1001xxxxxxxxxxxx</a:t>
            </a:r>
          </a:p>
        </p:txBody>
      </p:sp>
      <p:sp>
        <p:nvSpPr>
          <p:cNvPr id="8" name="Rectangle 7"/>
          <p:cNvSpPr/>
          <p:nvPr/>
        </p:nvSpPr>
        <p:spPr>
          <a:xfrm>
            <a:off x="484427" y="12915824"/>
            <a:ext cx="23193735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Available Balance </a:t>
            </a:r>
          </a:p>
        </p:txBody>
      </p:sp>
      <p:sp>
        <p:nvSpPr>
          <p:cNvPr id="9" name="Rectangle 8"/>
          <p:cNvSpPr/>
          <p:nvPr/>
        </p:nvSpPr>
        <p:spPr>
          <a:xfrm>
            <a:off x="23678143" y="12915824"/>
            <a:ext cx="14149138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R5xxxxxxxx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4427" y="16888246"/>
            <a:ext cx="37342873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Make a Payment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3378" y="19603084"/>
            <a:ext cx="6063922" cy="5927553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14534151" y="24005216"/>
            <a:ext cx="8758990" cy="1496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/>
              <a:t>Balance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293143" y="24005216"/>
            <a:ext cx="8470237" cy="1496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/>
              <a:t>R5xxxxxxxx</a:t>
            </a:r>
          </a:p>
        </p:txBody>
      </p:sp>
    </p:spTree>
    <p:extLst>
      <p:ext uri="{BB962C8B-B14F-4D97-AF65-F5344CB8AC3E}">
        <p14:creationId xmlns:p14="http://schemas.microsoft.com/office/powerpoint/2010/main" val="252855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4427" y="4273439"/>
            <a:ext cx="37342873" cy="1059752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Hello Mika</a:t>
            </a:r>
          </a:p>
          <a:p>
            <a:pPr algn="ctr"/>
            <a:endParaRPr lang="en-ZA" sz="8163" dirty="0"/>
          </a:p>
          <a:p>
            <a:pPr algn="ctr"/>
            <a:r>
              <a:rPr lang="en-ZA" sz="8163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484427" y="12915824"/>
            <a:ext cx="37342873" cy="19551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6" name="Rectangle 5"/>
          <p:cNvSpPr/>
          <p:nvPr/>
        </p:nvSpPr>
        <p:spPr>
          <a:xfrm>
            <a:off x="484427" y="10960693"/>
            <a:ext cx="23193735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Investec Account </a:t>
            </a:r>
          </a:p>
        </p:txBody>
      </p:sp>
      <p:sp>
        <p:nvSpPr>
          <p:cNvPr id="7" name="Rectangle 6"/>
          <p:cNvSpPr/>
          <p:nvPr/>
        </p:nvSpPr>
        <p:spPr>
          <a:xfrm>
            <a:off x="23678143" y="10960693"/>
            <a:ext cx="14149138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1001xxxxxxxxxxxx</a:t>
            </a:r>
          </a:p>
        </p:txBody>
      </p:sp>
      <p:sp>
        <p:nvSpPr>
          <p:cNvPr id="8" name="Rectangle 7"/>
          <p:cNvSpPr/>
          <p:nvPr/>
        </p:nvSpPr>
        <p:spPr>
          <a:xfrm>
            <a:off x="484427" y="12915824"/>
            <a:ext cx="23193735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Available Balance </a:t>
            </a:r>
          </a:p>
        </p:txBody>
      </p:sp>
      <p:sp>
        <p:nvSpPr>
          <p:cNvPr id="9" name="Rectangle 8"/>
          <p:cNvSpPr/>
          <p:nvPr/>
        </p:nvSpPr>
        <p:spPr>
          <a:xfrm>
            <a:off x="23678143" y="12915824"/>
            <a:ext cx="14149138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R5xxxxxxxx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90135" y="4802738"/>
            <a:ext cx="6063922" cy="5927553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84427" y="16888246"/>
            <a:ext cx="37342873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Chores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387" y="20860668"/>
            <a:ext cx="6434527" cy="5081547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6361" y="32879336"/>
            <a:ext cx="6424557" cy="5911226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2343" y="27333378"/>
            <a:ext cx="4022610" cy="4154832"/>
          </a:xfrm>
          <a:prstGeom prst="rect">
            <a:avLst/>
          </a:prstGeom>
        </p:spPr>
      </p:pic>
      <p:sp>
        <p:nvSpPr>
          <p:cNvPr id="2" name="Right Arrow 1"/>
          <p:cNvSpPr/>
          <p:nvPr/>
        </p:nvSpPr>
        <p:spPr>
          <a:xfrm>
            <a:off x="15015411" y="22571242"/>
            <a:ext cx="8999621" cy="20694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5" name="Right Arrow 14"/>
          <p:cNvSpPr/>
          <p:nvPr/>
        </p:nvSpPr>
        <p:spPr>
          <a:xfrm>
            <a:off x="15015410" y="27776906"/>
            <a:ext cx="8999621" cy="20694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6" name="Right Arrow 15"/>
          <p:cNvSpPr/>
          <p:nvPr/>
        </p:nvSpPr>
        <p:spPr>
          <a:xfrm>
            <a:off x="15015409" y="33793215"/>
            <a:ext cx="8999621" cy="20694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8391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4427" y="4273439"/>
            <a:ext cx="37342873" cy="1059752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Hello Mika</a:t>
            </a:r>
          </a:p>
          <a:p>
            <a:pPr algn="ctr"/>
            <a:endParaRPr lang="en-ZA" sz="8163" dirty="0"/>
          </a:p>
          <a:p>
            <a:pPr algn="ctr"/>
            <a:r>
              <a:rPr lang="en-ZA" sz="8163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484427" y="12915824"/>
            <a:ext cx="37342873" cy="19551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ZA" sz="8163"/>
          </a:p>
        </p:txBody>
      </p:sp>
      <p:sp>
        <p:nvSpPr>
          <p:cNvPr id="6" name="Rectangle 5"/>
          <p:cNvSpPr/>
          <p:nvPr/>
        </p:nvSpPr>
        <p:spPr>
          <a:xfrm>
            <a:off x="484427" y="10960693"/>
            <a:ext cx="23193735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Investec Account </a:t>
            </a:r>
          </a:p>
        </p:txBody>
      </p:sp>
      <p:sp>
        <p:nvSpPr>
          <p:cNvPr id="7" name="Rectangle 6"/>
          <p:cNvSpPr/>
          <p:nvPr/>
        </p:nvSpPr>
        <p:spPr>
          <a:xfrm>
            <a:off x="23678143" y="10960693"/>
            <a:ext cx="14149138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1001xxxxxxxxxxxx</a:t>
            </a:r>
          </a:p>
        </p:txBody>
      </p:sp>
      <p:sp>
        <p:nvSpPr>
          <p:cNvPr id="8" name="Rectangle 7"/>
          <p:cNvSpPr/>
          <p:nvPr/>
        </p:nvSpPr>
        <p:spPr>
          <a:xfrm>
            <a:off x="484427" y="12915824"/>
            <a:ext cx="23193735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Available Balance </a:t>
            </a:r>
          </a:p>
        </p:txBody>
      </p:sp>
      <p:sp>
        <p:nvSpPr>
          <p:cNvPr id="9" name="Rectangle 8"/>
          <p:cNvSpPr/>
          <p:nvPr/>
        </p:nvSpPr>
        <p:spPr>
          <a:xfrm>
            <a:off x="23678143" y="12915824"/>
            <a:ext cx="14149138" cy="19551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ZA" sz="8163" dirty="0">
                <a:solidFill>
                  <a:schemeClr val="accent1">
                    <a:lumMod val="75000"/>
                  </a:schemeClr>
                </a:solidFill>
              </a:rPr>
              <a:t>R5xxxxxxxx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90135" y="4802738"/>
            <a:ext cx="6063922" cy="5927553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84427" y="16888246"/>
            <a:ext cx="37342873" cy="19551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2" tIns="68581" rIns="137162" bIns="6858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ZA" sz="8163" dirty="0" smtClean="0"/>
              <a:t>X Box Goal = R4000</a:t>
            </a:r>
            <a:endParaRPr lang="en-ZA" sz="8163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2053" y="20860661"/>
            <a:ext cx="27287620" cy="20196529"/>
          </a:xfrm>
          <a:prstGeom prst="rect">
            <a:avLst/>
          </a:prstGeom>
        </p:spPr>
      </p:pic>
      <p:cxnSp>
        <p:nvCxnSpPr>
          <p:cNvPr id="36" name="Straight Connector 35"/>
          <p:cNvCxnSpPr/>
          <p:nvPr/>
        </p:nvCxnSpPr>
        <p:spPr>
          <a:xfrm flipV="1">
            <a:off x="7363326" y="33880929"/>
            <a:ext cx="24977558" cy="481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363326" y="31466600"/>
            <a:ext cx="25580726" cy="401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337674" y="29052275"/>
            <a:ext cx="25461999" cy="487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7337674" y="33192394"/>
            <a:ext cx="2191337" cy="929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 smtClean="0"/>
              <a:t>25%</a:t>
            </a:r>
            <a:endParaRPr lang="en-ZA" dirty="0"/>
          </a:p>
        </p:txBody>
      </p:sp>
      <p:sp>
        <p:nvSpPr>
          <p:cNvPr id="47" name="TextBox 46"/>
          <p:cNvSpPr txBox="1"/>
          <p:nvPr/>
        </p:nvSpPr>
        <p:spPr>
          <a:xfrm>
            <a:off x="7337673" y="30653762"/>
            <a:ext cx="2191337" cy="929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 smtClean="0"/>
              <a:t>50%</a:t>
            </a:r>
            <a:endParaRPr lang="en-ZA" dirty="0"/>
          </a:p>
        </p:txBody>
      </p:sp>
      <p:sp>
        <p:nvSpPr>
          <p:cNvPr id="48" name="TextBox 47"/>
          <p:cNvSpPr txBox="1"/>
          <p:nvPr/>
        </p:nvSpPr>
        <p:spPr>
          <a:xfrm>
            <a:off x="7337672" y="28171895"/>
            <a:ext cx="2191337" cy="929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 smtClean="0"/>
              <a:t>75%</a:t>
            </a:r>
            <a:endParaRPr lang="en-ZA" dirty="0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947" y="34121559"/>
            <a:ext cx="2340172" cy="866274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9960" y="34820782"/>
            <a:ext cx="2152461" cy="1125557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6060" y="34059801"/>
            <a:ext cx="2133374" cy="111557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7665" y="34059802"/>
            <a:ext cx="1774723" cy="92803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09109" y="35834159"/>
            <a:ext cx="2152075" cy="1127858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073" y="34059801"/>
            <a:ext cx="2152461" cy="1125557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3106" y="34059800"/>
            <a:ext cx="2152461" cy="1125557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8784" y="32319554"/>
            <a:ext cx="3009900" cy="1514475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689" y="32319553"/>
            <a:ext cx="3009900" cy="1514475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6042" y="32366453"/>
            <a:ext cx="3009900" cy="1514475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995" y="32366453"/>
            <a:ext cx="3009900" cy="1514475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4785" y="31594730"/>
            <a:ext cx="3009900" cy="1514475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2628" y="31594730"/>
            <a:ext cx="3009900" cy="1514475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259" y="31594730"/>
            <a:ext cx="3009900" cy="1514475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5962" y="31499873"/>
            <a:ext cx="3009900" cy="1514475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4143" y="29825883"/>
            <a:ext cx="3048000" cy="1495425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8042" y="29726804"/>
            <a:ext cx="3048000" cy="1495425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2947" y="29727851"/>
            <a:ext cx="3048000" cy="1495425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9763" y="29199452"/>
            <a:ext cx="3048000" cy="1495425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5146" y="29198188"/>
            <a:ext cx="3048000" cy="1495425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7983" y="29052275"/>
            <a:ext cx="3048000" cy="1495425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5544" y="29872561"/>
            <a:ext cx="3048000" cy="1495425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1962" y="29055487"/>
            <a:ext cx="3048000" cy="1495425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6729" y="27606635"/>
            <a:ext cx="2165684" cy="1405596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346" y="27606351"/>
            <a:ext cx="2205762" cy="1438321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773797" y="27685729"/>
            <a:ext cx="2206943" cy="1438781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926601" y="26817679"/>
            <a:ext cx="2243897" cy="1462873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72727">
            <a:off x="14338234" y="27586098"/>
            <a:ext cx="2024713" cy="1320264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4481" y="27017988"/>
            <a:ext cx="2205762" cy="1438321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1816" y="27509298"/>
            <a:ext cx="2205762" cy="1438321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8549" y="27180663"/>
            <a:ext cx="2205762" cy="1438321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986991">
            <a:off x="15023633" y="27056429"/>
            <a:ext cx="2205762" cy="1178006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973643">
            <a:off x="14380848" y="25873131"/>
            <a:ext cx="1899345" cy="1238514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29239">
            <a:off x="17000280" y="25709905"/>
            <a:ext cx="1627982" cy="1061565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0066" y="25098764"/>
            <a:ext cx="2068718" cy="1348958"/>
          </a:xfrm>
          <a:prstGeom prst="rect">
            <a:avLst/>
          </a:prstGeom>
        </p:spPr>
      </p:pic>
      <p:pic>
        <p:nvPicPr>
          <p:cNvPr id="86" name="Picture 8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8372" y="28034295"/>
            <a:ext cx="1915449" cy="88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47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</TotalTime>
  <Words>79</Words>
  <Application>Microsoft Office PowerPoint</Application>
  <PresentationFormat>Custom</PresentationFormat>
  <Paragraphs>44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Investec Bank Central IT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Perusha Ramoorthy</dc:creator>
  <cp:lastModifiedBy>Perusha Ramoorthy</cp:lastModifiedBy>
  <cp:revision>14</cp:revision>
  <dcterms:created xsi:type="dcterms:W3CDTF">2016-12-02T08:50:19Z</dcterms:created>
  <dcterms:modified xsi:type="dcterms:W3CDTF">2016-12-02T11:34:48Z</dcterms:modified>
</cp:coreProperties>
</file>

<file path=docProps/thumbnail.jpeg>
</file>